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63" d="100"/>
          <a:sy n="63" d="100"/>
        </p:scale>
        <p:origin x="4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18B2FC-AD69-497E-AA96-8F6A831EB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5AD3AAF-90A6-483B-90D0-F6ACC2A93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2875DD-30C0-4DDD-B9C3-2C2E0550D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818814-BDA6-47FA-BF7D-B6B4A1A19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84DC71-E64D-48D4-B88D-4A2E34EEF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09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7B0291-BF7A-464B-91F4-101496017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B2D8CA-2168-4B78-B61A-9F1452CCC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F4B9C3-8223-41A7-9DCF-DCCFC211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3BC634-E78F-4EA8-A87B-6B1010B44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2B384A-E21A-43B7-A59E-D2C29F882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537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F600C9-D830-42CF-B8BB-B68695371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BA18DC-4E84-48F2-85C6-CAE5F0B9D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A0DFD3-9B54-4E98-AEFF-C35147666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6FD00C-124D-4306-848D-4EA34D03A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BA9589-DDA6-4D4A-A7DD-E701C73CB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85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F117F1-C1B3-42D4-9272-1958A3CA4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5AC493-63C9-49E4-8E3D-C2DABF756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BB0A5FF-3ABF-4F7E-9011-2C3BB1274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DB798D9-49B5-45B7-9122-74870F9C3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0F587EB-DF0E-49F1-93C5-F1E66C404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2466CC-2A70-4A56-800F-F5075A0DF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421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C33E6B-4C5F-4B96-BB38-256775567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7A3E221-0EE1-4B9F-90CE-1C0177D03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D1E2117-48FF-4D30-845E-C5F615D0D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7E72F8F-97AD-4A82-BF71-DD1B565EA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8FA75A1-EBB3-4E82-A938-D6FD98B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907A225-EC75-48E1-BA97-75EE8120B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7540FEE-BD8C-4744-9E2F-697ACBB6B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3199ED2-105E-496A-927B-06E5BFE87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428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21E7C1-B196-4DF3-8AC8-3046C9FD5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A278E3C-3523-4392-9175-BEBFF8CF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160EAE3-316B-403A-A92D-F7A182094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8904A2B-F80E-410A-83D2-0FB17B8B7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33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3820DEA-55FF-4784-B84B-C673F3CC7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CF846A8-E17F-4796-B8B4-548F9B63E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A029379-9278-4582-AE2D-385A1FACE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202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90D43E-C0A7-40A8-A604-66628ACA5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980546-F4E3-4113-8103-6AF369795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4D098FB-D553-4C5C-86AC-CB813CB08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60CA96E-1974-4496-BA9F-769D0DF77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9B232B-B44D-4DA2-95CB-72D1A9A1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35C606-8C94-437A-A5C6-98C9BDAA6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7581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351323-4E0D-4979-9E5D-93DA998B8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1AE69E2-4F15-40EA-9E8A-F6D99637A0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7621E12-2613-472B-9A64-D74C8BDAE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A4E1BFD-E253-42EF-A42C-E6B233878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E9A0110-79DD-4716-B04A-C47CA3636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9DFBF9-221B-4B89-8855-C32FC4A2C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A2949C-3DAD-4497-A064-3C0621EE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F73FFAC-0496-4605-AB8F-9F297752CC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2C502B-52C8-4648-97B9-7124F6B49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495C9C-F656-47EC-8650-A279B310C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D4FC8B-5AC7-42F4-AE13-03FEBDCA5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064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21E231-C496-4337-8E89-5C7867EDA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0DA2E18-C6E8-4A96-AB83-01AE0D81B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5649E5-4333-45CA-A257-053C87240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646AB9-5F54-4681-A626-806D4099D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DCE32F-CF7A-44BA-A66B-D3924E30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06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B790A40-DDFF-46F3-8075-C2DAEBC19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2D1B2B-99BA-4331-A71A-7B5545E36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30D640-1DD2-41DE-956C-4046090C94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F15A3-3DCD-4FBB-AA77-D1A92F129873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707DE6-8B1A-4175-8DB4-5A03CFB7BE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617F64-A50E-4B19-9F50-A552365B0E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A30BF-CA9D-436D-A560-F9E71AF6B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969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402A9E-C319-4FE8-9C80-9CC4C58F5E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ももたろう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9AB2A35-917D-44EB-A67F-4F1FFADB99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648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D00D8C-A353-4955-8B53-625267AE1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はじまりのむら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ACD2A6C-C874-4C67-913D-B208DCA83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おじいさんとおばあさんがすんでいました。そこに</a:t>
            </a:r>
            <a:r>
              <a:rPr kumimoji="1" lang="en-US" altLang="ja-JP" dirty="0"/>
              <a:t>…</a:t>
            </a:r>
            <a:endParaRPr kumimoji="1" lang="ja-JP" altLang="en-US" dirty="0"/>
          </a:p>
        </p:txBody>
      </p:sp>
      <p:pic>
        <p:nvPicPr>
          <p:cNvPr id="1028" name="Picture 4" descr="昔話に登場する老夫婦のイラスト">
            <a:extLst>
              <a:ext uri="{FF2B5EF4-FFF2-40B4-BE49-F238E27FC236}">
                <a16:creationId xmlns:a16="http://schemas.microsoft.com/office/drawing/2014/main" id="{7EA3DF92-BEB0-44E3-BD3E-33FA7E6DD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268" y="2269648"/>
            <a:ext cx="37433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桃・ピーチのイラスト（フルーツ）">
            <a:extLst>
              <a:ext uri="{FF2B5EF4-FFF2-40B4-BE49-F238E27FC236}">
                <a16:creationId xmlns:a16="http://schemas.microsoft.com/office/drawing/2014/main" id="{02FC2610-8D80-48EA-881D-65E0E5F0F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668" y="2313655"/>
            <a:ext cx="3810000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40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C00AD4-78BC-4227-9A8A-4733AA5E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はじまりのむら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9FC1F4-E330-4AD4-974C-37CDC141C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ももたろうはおおきくそだちました。そして</a:t>
            </a:r>
            <a:r>
              <a:rPr kumimoji="1" lang="en-US" altLang="ja-JP" dirty="0"/>
              <a:t>…</a:t>
            </a:r>
            <a:endParaRPr kumimoji="1" lang="ja-JP" altLang="en-US" dirty="0"/>
          </a:p>
        </p:txBody>
      </p:sp>
      <p:pic>
        <p:nvPicPr>
          <p:cNvPr id="4" name="Picture 4" descr="昔話に登場する老夫婦のイラスト">
            <a:extLst>
              <a:ext uri="{FF2B5EF4-FFF2-40B4-BE49-F238E27FC236}">
                <a16:creationId xmlns:a16="http://schemas.microsoft.com/office/drawing/2014/main" id="{66214AF4-1886-452F-A490-F791FE691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268" y="2269648"/>
            <a:ext cx="37433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桃太郎のイラスト（単体）">
            <a:extLst>
              <a:ext uri="{FF2B5EF4-FFF2-40B4-BE49-F238E27FC236}">
                <a16:creationId xmlns:a16="http://schemas.microsoft.com/office/drawing/2014/main" id="{6EFBAD7D-5E22-4AEF-AFF2-E99BF6A7D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640" y="2234328"/>
            <a:ext cx="36004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71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A2AC8B-46A8-42E8-ACBA-694E51A78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あつまるなかまたち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6C5853-3A3A-4C48-9364-56EE91A1D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たびにでたももたろうが、きびだんごをわたすと</a:t>
            </a:r>
            <a:r>
              <a:rPr kumimoji="1" lang="en-US" altLang="ja-JP" dirty="0"/>
              <a:t>…</a:t>
            </a:r>
            <a:endParaRPr kumimoji="1" lang="ja-JP" altLang="en-US" dirty="0"/>
          </a:p>
        </p:txBody>
      </p:sp>
      <p:pic>
        <p:nvPicPr>
          <p:cNvPr id="3074" name="Picture 2" descr="桃太郎のイラスト「犬猿雉をつれた桃太郎」">
            <a:extLst>
              <a:ext uri="{FF2B5EF4-FFF2-40B4-BE49-F238E27FC236}">
                <a16:creationId xmlns:a16="http://schemas.microsoft.com/office/drawing/2014/main" id="{9BC869E6-3A15-40B9-99FC-6AB80CFF7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745" y="2249147"/>
            <a:ext cx="4286250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桃太郎のイラスト（単体）">
            <a:extLst>
              <a:ext uri="{FF2B5EF4-FFF2-40B4-BE49-F238E27FC236}">
                <a16:creationId xmlns:a16="http://schemas.microsoft.com/office/drawing/2014/main" id="{952250D6-8373-4FA4-9BA7-D82664280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783" y="2390863"/>
            <a:ext cx="3215591" cy="340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07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CD081D-9883-4A3B-810D-2B7170832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さあ、いよいよ！</a:t>
            </a:r>
          </a:p>
        </p:txBody>
      </p:sp>
      <p:pic>
        <p:nvPicPr>
          <p:cNvPr id="4" name="Picture 2" descr="桃太郎のイラスト「犬猿雉をつれた桃太郎」">
            <a:extLst>
              <a:ext uri="{FF2B5EF4-FFF2-40B4-BE49-F238E27FC236}">
                <a16:creationId xmlns:a16="http://schemas.microsoft.com/office/drawing/2014/main" id="{27589ACA-9936-432F-BEB4-547161F9C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996" y="2315863"/>
            <a:ext cx="4286250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鬼ヶ島のイラスト">
            <a:extLst>
              <a:ext uri="{FF2B5EF4-FFF2-40B4-BE49-F238E27FC236}">
                <a16:creationId xmlns:a16="http://schemas.microsoft.com/office/drawing/2014/main" id="{027AB51C-102B-4F2D-9524-1A8D536252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29" y="2887363"/>
            <a:ext cx="3810000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84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42</Words>
  <Application>Microsoft Office PowerPoint</Application>
  <PresentationFormat>ワイド画面</PresentationFormat>
  <Paragraphs>8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ももたろう</vt:lpstr>
      <vt:lpstr>はじまりのむら</vt:lpstr>
      <vt:lpstr>はじまりのむら</vt:lpstr>
      <vt:lpstr>あつまるなかまたち</vt:lpstr>
      <vt:lpstr>さあ、いよいよ！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ももたろう</dc:title>
  <dc:creator>平野 正喜</dc:creator>
  <cp:lastModifiedBy>平野 正喜</cp:lastModifiedBy>
  <cp:revision>3</cp:revision>
  <dcterms:created xsi:type="dcterms:W3CDTF">2021-12-23T14:10:46Z</dcterms:created>
  <dcterms:modified xsi:type="dcterms:W3CDTF">2021-12-23T14:36:46Z</dcterms:modified>
</cp:coreProperties>
</file>